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60" r:id="rId4"/>
    <p:sldId id="257" r:id="rId5"/>
    <p:sldId id="262" r:id="rId6"/>
  </p:sldIdLst>
  <p:sldSz cx="12192000" cy="6858000"/>
  <p:notesSz cx="6858000" cy="9144000"/>
  <p:custDataLst>
    <p:tags r:id="rId1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384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3407F"/>
    <a:srgbClr val="71B6E2"/>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59"/>
        <p:guide pos="3842"/>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tags" Target="tags/tag89.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image" Target="../media/image1.png"/><Relationship Id="rId1" Type="http://schemas.openxmlformats.org/officeDocument/2006/relationships/tags" Target="../tags/tag63.xml"/></Relationships>
</file>

<file path=ppt/slides/_rels/slide2.xml.rels><?xml version="1.0" encoding="UTF-8" standalone="yes"?>
<Relationships xmlns="http://schemas.openxmlformats.org/package/2006/relationships"><Relationship Id="rId9" Type="http://schemas.openxmlformats.org/officeDocument/2006/relationships/tags" Target="../tags/tag73.xml"/><Relationship Id="rId8" Type="http://schemas.openxmlformats.org/officeDocument/2006/relationships/tags" Target="../tags/tag72.xml"/><Relationship Id="rId7" Type="http://schemas.openxmlformats.org/officeDocument/2006/relationships/tags" Target="../tags/tag71.xml"/><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image" Target="../media/image1.png"/><Relationship Id="rId3" Type="http://schemas.openxmlformats.org/officeDocument/2006/relationships/tags" Target="../tags/tag68.xml"/><Relationship Id="rId2" Type="http://schemas.openxmlformats.org/officeDocument/2006/relationships/tags" Target="../tags/tag67.xml"/><Relationship Id="rId10" Type="http://schemas.openxmlformats.org/officeDocument/2006/relationships/slideLayout" Target="../slideLayouts/slideLayout1.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image" Target="../media/image3.png"/><Relationship Id="rId4" Type="http://schemas.openxmlformats.org/officeDocument/2006/relationships/image" Target="../media/image1.png"/><Relationship Id="rId3" Type="http://schemas.openxmlformats.org/officeDocument/2006/relationships/tags" Target="../tags/tag75.xml"/><Relationship Id="rId2" Type="http://schemas.openxmlformats.org/officeDocument/2006/relationships/image" Target="../media/image2.png"/><Relationship Id="rId15" Type="http://schemas.openxmlformats.org/officeDocument/2006/relationships/slideLayout" Target="../slideLayouts/slideLayout1.xml"/><Relationship Id="rId14" Type="http://schemas.openxmlformats.org/officeDocument/2006/relationships/tags" Target="../tags/tag84.xml"/><Relationship Id="rId13" Type="http://schemas.openxmlformats.org/officeDocument/2006/relationships/tags" Target="../tags/tag83.xml"/><Relationship Id="rId12" Type="http://schemas.openxmlformats.org/officeDocument/2006/relationships/tags" Target="../tags/tag8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tags" Target="../tags/tag74.xml"/></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image" Target="../media/image1.png"/><Relationship Id="rId1" Type="http://schemas.openxmlformats.org/officeDocument/2006/relationships/tags" Target="../tags/tag8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1"/>
            </p:custDataLst>
          </p:nvPr>
        </p:nvSpPr>
        <p:spPr>
          <a:xfrm>
            <a:off x="0" y="799465"/>
            <a:ext cx="12201525" cy="6058535"/>
          </a:xfrm>
          <a:prstGeom prst="rect">
            <a:avLst/>
          </a:prstGeom>
          <a:solidFill>
            <a:srgbClr val="034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a:p>
        </p:txBody>
      </p:sp>
      <p:sp>
        <p:nvSpPr>
          <p:cNvPr id="5" name="矩形 4"/>
          <p:cNvSpPr/>
          <p:nvPr/>
        </p:nvSpPr>
        <p:spPr>
          <a:xfrm>
            <a:off x="0" y="0"/>
            <a:ext cx="12201525" cy="799465"/>
          </a:xfrm>
          <a:prstGeom prst="rect">
            <a:avLst/>
          </a:prstGeom>
          <a:solidFill>
            <a:srgbClr val="71B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a:p>
        </p:txBody>
      </p:sp>
      <p:pic>
        <p:nvPicPr>
          <p:cNvPr id="8" name="图片 7" descr="E:\工作\王艳杰设计\2024\大连海事大学文创\大连海事视觉识别系统\视觉识别系统-78.png视觉识别系统-78"/>
          <p:cNvPicPr>
            <a:picLocks noChangeAspect="1"/>
          </p:cNvPicPr>
          <p:nvPr/>
        </p:nvPicPr>
        <p:blipFill>
          <a:blip r:embed="rId2"/>
          <a:srcRect/>
          <a:stretch>
            <a:fillRect/>
          </a:stretch>
        </p:blipFill>
        <p:spPr>
          <a:xfrm>
            <a:off x="992505" y="1114108"/>
            <a:ext cx="2763520" cy="638175"/>
          </a:xfrm>
          <a:prstGeom prst="rect">
            <a:avLst/>
          </a:prstGeom>
        </p:spPr>
      </p:pic>
      <p:sp>
        <p:nvSpPr>
          <p:cNvPr id="9" name="文本框 8"/>
          <p:cNvSpPr txBox="1"/>
          <p:nvPr/>
        </p:nvSpPr>
        <p:spPr>
          <a:xfrm>
            <a:off x="992505" y="3333750"/>
            <a:ext cx="4064000" cy="521970"/>
          </a:xfrm>
          <a:prstGeom prst="rect">
            <a:avLst/>
          </a:prstGeom>
          <a:noFill/>
        </p:spPr>
        <p:txBody>
          <a:bodyPr wrap="square" rtlCol="0">
            <a:spAutoFit/>
          </a:bodyPr>
          <a:p>
            <a:r>
              <a:rPr lang="en-US" altLang="zh-CN" sz="2800">
                <a:solidFill>
                  <a:schemeClr val="bg1"/>
                </a:solidFill>
                <a:latin typeface="微软雅黑" panose="020B0503020204020204" charset="-122"/>
                <a:ea typeface="微软雅黑" panose="020B0503020204020204" charset="-122"/>
                <a:cs typeface="微软雅黑" panose="020B0503020204020204" charset="-122"/>
              </a:rPr>
              <a:t>PPT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演示文稿的标题</a:t>
            </a:r>
            <a:endParaRPr lang="zh-CN" altLang="en-US" sz="280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0" name="文本框 9"/>
          <p:cNvSpPr txBox="1"/>
          <p:nvPr>
            <p:custDataLst>
              <p:tags r:id="rId3"/>
            </p:custDataLst>
          </p:nvPr>
        </p:nvSpPr>
        <p:spPr>
          <a:xfrm>
            <a:off x="992505" y="2561590"/>
            <a:ext cx="8257540" cy="829945"/>
          </a:xfrm>
          <a:prstGeom prst="rect">
            <a:avLst/>
          </a:prstGeom>
          <a:noFill/>
        </p:spPr>
        <p:txBody>
          <a:bodyPr wrap="square" rtlCol="0">
            <a:spAutoFit/>
          </a:bodyPr>
          <a:p>
            <a:r>
              <a:rPr lang="en-US" altLang="zh-CN" sz="4800" b="1">
                <a:solidFill>
                  <a:schemeClr val="bg1"/>
                </a:solidFill>
                <a:latin typeface="微软雅黑" panose="020B0503020204020204" charset="-122"/>
                <a:ea typeface="微软雅黑" panose="020B0503020204020204" charset="-122"/>
                <a:cs typeface="微软雅黑" panose="020B0503020204020204" charset="-122"/>
              </a:rPr>
              <a:t>PPT Presentation Title</a:t>
            </a:r>
            <a:endParaRPr lang="en-US" altLang="zh-CN" sz="4800" b="1">
              <a:solidFill>
                <a:schemeClr val="bg1"/>
              </a:solidFill>
              <a:latin typeface="微软雅黑" panose="020B0503020204020204" charset="-122"/>
              <a:ea typeface="微软雅黑" panose="020B0503020204020204" charset="-122"/>
              <a:cs typeface="微软雅黑" panose="020B0503020204020204" charset="-122"/>
            </a:endParaRPr>
          </a:p>
        </p:txBody>
      </p:sp>
      <p:cxnSp>
        <p:nvCxnSpPr>
          <p:cNvPr id="12" name="直接连接符 11"/>
          <p:cNvCxnSpPr/>
          <p:nvPr/>
        </p:nvCxnSpPr>
        <p:spPr>
          <a:xfrm>
            <a:off x="992505" y="5262880"/>
            <a:ext cx="971931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custDataLst>
              <p:tags r:id="rId4"/>
            </p:custDataLst>
          </p:nvPr>
        </p:nvSpPr>
        <p:spPr>
          <a:xfrm>
            <a:off x="992505" y="5436870"/>
            <a:ext cx="4064000" cy="337185"/>
          </a:xfrm>
          <a:prstGeom prst="rect">
            <a:avLst/>
          </a:prstGeom>
          <a:noFill/>
        </p:spPr>
        <p:txBody>
          <a:bodyPr wrap="square" rtlCol="0">
            <a:spAutoFit/>
          </a:bodyPr>
          <a:p>
            <a:r>
              <a:rPr lang="zh-CN" sz="1600">
                <a:solidFill>
                  <a:schemeClr val="bg1"/>
                </a:solidFill>
                <a:latin typeface="微软雅黑" panose="020B0503020204020204" charset="-122"/>
                <a:ea typeface="微软雅黑" panose="020B0503020204020204" charset="-122"/>
                <a:cs typeface="微软雅黑" panose="020B0503020204020204" charset="-122"/>
              </a:rPr>
              <a:t>主讲人</a:t>
            </a:r>
            <a:r>
              <a:rPr lang="en-US" altLang="zh-CN" sz="1600">
                <a:solidFill>
                  <a:schemeClr val="bg1"/>
                </a:solidFill>
                <a:latin typeface="微软雅黑" panose="020B0503020204020204" charset="-122"/>
                <a:ea typeface="微软雅黑" panose="020B0503020204020204" charset="-122"/>
                <a:cs typeface="微软雅黑" panose="020B0503020204020204" charset="-122"/>
              </a:rPr>
              <a:t> </a:t>
            </a:r>
            <a:r>
              <a:rPr lang="zh-CN" altLang="en-US" sz="1600">
                <a:solidFill>
                  <a:schemeClr val="bg1"/>
                </a:solidFill>
                <a:latin typeface="微软雅黑" panose="020B0503020204020204" charset="-122"/>
                <a:ea typeface="微软雅黑" panose="020B0503020204020204" charset="-122"/>
                <a:cs typeface="微软雅黑" panose="020B0503020204020204" charset="-122"/>
              </a:rPr>
              <a:t>时间</a:t>
            </a:r>
            <a:endParaRPr lang="zh-CN" altLang="en-US" sz="1600">
              <a:solidFill>
                <a:schemeClr val="bg1"/>
              </a:solidFill>
              <a:latin typeface="微软雅黑" panose="020B0503020204020204" charset="-122"/>
              <a:ea typeface="微软雅黑" panose="020B0503020204020204" charset="-122"/>
              <a:cs typeface="微软雅黑" panose="020B0503020204020204" charset="-122"/>
            </a:endParaRPr>
          </a:p>
        </p:txBody>
      </p:sp>
    </p:spTree>
    <p:custDataLst>
      <p:tags r:id="rId5"/>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视觉识别系统-79"/>
          <p:cNvPicPr>
            <a:picLocks noChangeAspect="1"/>
          </p:cNvPicPr>
          <p:nvPr/>
        </p:nvPicPr>
        <p:blipFill>
          <a:blip r:embed="rId1"/>
          <a:stretch>
            <a:fillRect/>
          </a:stretch>
        </p:blipFill>
        <p:spPr>
          <a:xfrm>
            <a:off x="0" y="0"/>
            <a:ext cx="12197715" cy="6857365"/>
          </a:xfrm>
          <a:prstGeom prst="rect">
            <a:avLst/>
          </a:prstGeom>
        </p:spPr>
      </p:pic>
      <p:sp>
        <p:nvSpPr>
          <p:cNvPr id="9" name="文本框 8"/>
          <p:cNvSpPr txBox="1"/>
          <p:nvPr>
            <p:custDataLst>
              <p:tags r:id="rId2"/>
            </p:custDataLst>
          </p:nvPr>
        </p:nvSpPr>
        <p:spPr>
          <a:xfrm>
            <a:off x="294005" y="222250"/>
            <a:ext cx="4064000" cy="460375"/>
          </a:xfrm>
          <a:prstGeom prst="rect">
            <a:avLst/>
          </a:prstGeom>
          <a:noFill/>
        </p:spPr>
        <p:txBody>
          <a:bodyPr wrap="square" rtlCol="0">
            <a:spAutoFit/>
          </a:bodyPr>
          <a:p>
            <a:r>
              <a:rPr lang="en-US" altLang="zh-CN" sz="2400" b="1">
                <a:solidFill>
                  <a:schemeClr val="bg1"/>
                </a:solidFill>
                <a:latin typeface="微软雅黑" panose="020B0503020204020204" charset="-122"/>
                <a:ea typeface="微软雅黑" panose="020B0503020204020204" charset="-122"/>
                <a:cs typeface="微软雅黑" panose="020B0503020204020204" charset="-122"/>
              </a:rPr>
              <a:t>PPT</a:t>
            </a:r>
            <a:r>
              <a:rPr lang="zh-CN" altLang="en-US" sz="2400" b="1">
                <a:solidFill>
                  <a:schemeClr val="bg1"/>
                </a:solidFill>
                <a:latin typeface="微软雅黑" panose="020B0503020204020204" charset="-122"/>
                <a:ea typeface="微软雅黑" panose="020B0503020204020204" charset="-122"/>
                <a:cs typeface="微软雅黑" panose="020B0503020204020204" charset="-122"/>
              </a:rPr>
              <a:t>演示文稿的标题</a:t>
            </a:r>
            <a:endParaRPr lang="zh-CN" altLang="en-US" sz="2400" b="1">
              <a:solidFill>
                <a:schemeClr val="bg1"/>
              </a:solidFill>
              <a:latin typeface="微软雅黑" panose="020B0503020204020204" charset="-122"/>
              <a:ea typeface="微软雅黑" panose="020B0503020204020204" charset="-122"/>
              <a:cs typeface="微软雅黑" panose="020B0503020204020204" charset="-122"/>
            </a:endParaRPr>
          </a:p>
        </p:txBody>
      </p:sp>
      <p:pic>
        <p:nvPicPr>
          <p:cNvPr id="8" name="图片 7" descr="E:\工作\王艳杰设计\2024\大连海事大学文创\大连海事视觉识别系统\视觉识别系统-78.png视觉识别系统-78"/>
          <p:cNvPicPr>
            <a:picLocks noChangeAspect="1"/>
          </p:cNvPicPr>
          <p:nvPr>
            <p:custDataLst>
              <p:tags r:id="rId3"/>
            </p:custDataLst>
          </p:nvPr>
        </p:nvPicPr>
        <p:blipFill>
          <a:blip r:embed="rId4"/>
          <a:srcRect/>
          <a:stretch>
            <a:fillRect/>
          </a:stretch>
        </p:blipFill>
        <p:spPr>
          <a:xfrm>
            <a:off x="10434320" y="311150"/>
            <a:ext cx="1608455" cy="371475"/>
          </a:xfrm>
          <a:prstGeom prst="rect">
            <a:avLst/>
          </a:prstGeom>
        </p:spPr>
      </p:pic>
      <p:sp>
        <p:nvSpPr>
          <p:cNvPr id="7" name="文本框 6"/>
          <p:cNvSpPr txBox="1"/>
          <p:nvPr/>
        </p:nvSpPr>
        <p:spPr>
          <a:xfrm>
            <a:off x="6487795" y="1922145"/>
            <a:ext cx="4838700" cy="1599565"/>
          </a:xfrm>
          <a:prstGeom prst="rect">
            <a:avLst/>
          </a:prstGeom>
          <a:noFill/>
        </p:spPr>
        <p:txBody>
          <a:bodyPr wrap="square" rtlCol="0">
            <a:spAutoFit/>
          </a:bodyPr>
          <a:p>
            <a:pPr algn="just"/>
            <a:r>
              <a:rPr lang="zh-CN" altLang="en-US" sz="1400">
                <a:solidFill>
                  <a:schemeClr val="tx1">
                    <a:lumMod val="50000"/>
                    <a:lumOff val="50000"/>
                  </a:schemeClr>
                </a:solidFill>
              </a:rPr>
              <a:t>The Hengda soccer is for the awakening of the Chinese football toerect Dongliangzhicai; Hengda football will cultivate strong seedlings tothe revitalization of the Chinese football! Basic education, teacherguide soccer training, Real Madrid to join. Away from their parents, feelthe warmth of home without going abroad to accept internationaltraining</a:t>
            </a:r>
            <a:endParaRPr lang="zh-CN" altLang="en-US" sz="1400">
              <a:solidFill>
                <a:schemeClr val="tx1">
                  <a:lumMod val="50000"/>
                  <a:lumOff val="50000"/>
                </a:schemeClr>
              </a:solidFill>
            </a:endParaRPr>
          </a:p>
        </p:txBody>
      </p:sp>
      <p:sp>
        <p:nvSpPr>
          <p:cNvPr id="10" name="文本框 9"/>
          <p:cNvSpPr txBox="1"/>
          <p:nvPr/>
        </p:nvSpPr>
        <p:spPr>
          <a:xfrm>
            <a:off x="10206990" y="1160145"/>
            <a:ext cx="1120140" cy="460375"/>
          </a:xfrm>
          <a:prstGeom prst="rect">
            <a:avLst/>
          </a:prstGeom>
          <a:noFill/>
        </p:spPr>
        <p:txBody>
          <a:bodyPr wrap="square" rtlCol="0">
            <a:spAutoFit/>
          </a:bodyPr>
          <a:p>
            <a:r>
              <a:rPr lang="en-US" altLang="zh-CN" sz="2400" b="1">
                <a:solidFill>
                  <a:schemeClr val="accent1">
                    <a:lumMod val="50000"/>
                  </a:schemeClr>
                </a:solidFill>
              </a:rPr>
              <a:t>1.Title</a:t>
            </a:r>
            <a:endParaRPr lang="en-US" altLang="zh-CN" sz="2400" b="1">
              <a:solidFill>
                <a:schemeClr val="accent1">
                  <a:lumMod val="50000"/>
                </a:schemeClr>
              </a:solidFill>
            </a:endParaRPr>
          </a:p>
        </p:txBody>
      </p:sp>
      <p:cxnSp>
        <p:nvCxnSpPr>
          <p:cNvPr id="12" name="直接连接符 11"/>
          <p:cNvCxnSpPr/>
          <p:nvPr/>
        </p:nvCxnSpPr>
        <p:spPr>
          <a:xfrm flipH="1">
            <a:off x="10714990" y="1734820"/>
            <a:ext cx="457200" cy="0"/>
          </a:xfrm>
          <a:prstGeom prst="line">
            <a:avLst/>
          </a:prstGeom>
          <a:ln>
            <a:solidFill>
              <a:schemeClr val="accent1">
                <a:lumMod val="50000"/>
              </a:schemeClr>
            </a:solidFill>
          </a:ln>
        </p:spPr>
        <p:style>
          <a:lnRef idx="3">
            <a:schemeClr val="accent1"/>
          </a:lnRef>
          <a:fillRef idx="0">
            <a:schemeClr val="accent1"/>
          </a:fillRef>
          <a:effectRef idx="2">
            <a:schemeClr val="accent1"/>
          </a:effectRef>
          <a:fontRef idx="minor">
            <a:schemeClr val="tx1"/>
          </a:fontRef>
        </p:style>
      </p:cxnSp>
      <p:sp>
        <p:nvSpPr>
          <p:cNvPr id="13" name="文本框 12"/>
          <p:cNvSpPr txBox="1"/>
          <p:nvPr>
            <p:custDataLst>
              <p:tags r:id="rId5"/>
            </p:custDataLst>
          </p:nvPr>
        </p:nvSpPr>
        <p:spPr>
          <a:xfrm>
            <a:off x="1001395" y="4673600"/>
            <a:ext cx="5093970" cy="1383665"/>
          </a:xfrm>
          <a:prstGeom prst="rect">
            <a:avLst/>
          </a:prstGeom>
          <a:noFill/>
        </p:spPr>
        <p:txBody>
          <a:bodyPr wrap="square" rtlCol="0">
            <a:spAutoFit/>
          </a:bodyPr>
          <a:p>
            <a:pPr algn="just"/>
            <a:r>
              <a:rPr lang="zh-CN" altLang="en-US" sz="1400">
                <a:solidFill>
                  <a:schemeClr val="tx1">
                    <a:lumMod val="50000"/>
                    <a:lumOff val="50000"/>
                  </a:schemeClr>
                </a:solidFill>
              </a:rPr>
              <a:t>The Hengda soccer is for the awakening of the Chinese football toerect Dongliangzhicai; Hengda football will cultivate strong seedlings tothe revitalization of the Chinese football! Basic education, teacherguide soccer training, Real Madrid to join. Away from their parents, feelthe warmth of home without going abroad to accept internationaltraining</a:t>
            </a:r>
            <a:endParaRPr lang="zh-CN" altLang="en-US" sz="1400">
              <a:solidFill>
                <a:schemeClr val="tx1">
                  <a:lumMod val="50000"/>
                  <a:lumOff val="50000"/>
                </a:schemeClr>
              </a:solidFill>
            </a:endParaRPr>
          </a:p>
        </p:txBody>
      </p:sp>
      <p:sp>
        <p:nvSpPr>
          <p:cNvPr id="14" name="文本框 13"/>
          <p:cNvSpPr txBox="1"/>
          <p:nvPr>
            <p:custDataLst>
              <p:tags r:id="rId6"/>
            </p:custDataLst>
          </p:nvPr>
        </p:nvSpPr>
        <p:spPr>
          <a:xfrm>
            <a:off x="1001395" y="3911600"/>
            <a:ext cx="1120140" cy="460375"/>
          </a:xfrm>
          <a:prstGeom prst="rect">
            <a:avLst/>
          </a:prstGeom>
          <a:noFill/>
        </p:spPr>
        <p:txBody>
          <a:bodyPr wrap="square" rtlCol="0">
            <a:spAutoFit/>
          </a:bodyPr>
          <a:p>
            <a:r>
              <a:rPr lang="en-US" altLang="zh-CN" sz="2400" b="1">
                <a:solidFill>
                  <a:schemeClr val="accent1">
                    <a:lumMod val="50000"/>
                  </a:schemeClr>
                </a:solidFill>
              </a:rPr>
              <a:t>2.Title</a:t>
            </a:r>
            <a:endParaRPr lang="en-US" altLang="zh-CN" sz="2400" b="1">
              <a:solidFill>
                <a:schemeClr val="accent1">
                  <a:lumMod val="50000"/>
                </a:schemeClr>
              </a:solidFill>
            </a:endParaRPr>
          </a:p>
        </p:txBody>
      </p:sp>
      <p:cxnSp>
        <p:nvCxnSpPr>
          <p:cNvPr id="15" name="直接连接符 14"/>
          <p:cNvCxnSpPr/>
          <p:nvPr>
            <p:custDataLst>
              <p:tags r:id="rId7"/>
            </p:custDataLst>
          </p:nvPr>
        </p:nvCxnSpPr>
        <p:spPr>
          <a:xfrm flipH="1">
            <a:off x="1077595" y="4522470"/>
            <a:ext cx="457200" cy="0"/>
          </a:xfrm>
          <a:prstGeom prst="line">
            <a:avLst/>
          </a:prstGeom>
          <a:ln>
            <a:solidFill>
              <a:schemeClr val="accent1">
                <a:lumMod val="50000"/>
              </a:schemeClr>
            </a:solidFill>
          </a:ln>
        </p:spPr>
        <p:style>
          <a:lnRef idx="3">
            <a:schemeClr val="accent1"/>
          </a:lnRef>
          <a:fillRef idx="0">
            <a:schemeClr val="accent1"/>
          </a:fillRef>
          <a:effectRef idx="2">
            <a:schemeClr val="accent1"/>
          </a:effectRef>
          <a:fontRef idx="minor">
            <a:schemeClr val="tx1"/>
          </a:fontRef>
        </p:style>
      </p:cxnSp>
      <p:sp>
        <p:nvSpPr>
          <p:cNvPr id="16" name="矩形 15"/>
          <p:cNvSpPr/>
          <p:nvPr/>
        </p:nvSpPr>
        <p:spPr>
          <a:xfrm>
            <a:off x="1077595" y="1614170"/>
            <a:ext cx="5019040" cy="1841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矩形 16"/>
          <p:cNvSpPr/>
          <p:nvPr>
            <p:custDataLst>
              <p:tags r:id="rId8"/>
            </p:custDataLst>
          </p:nvPr>
        </p:nvSpPr>
        <p:spPr>
          <a:xfrm>
            <a:off x="6487160" y="4215765"/>
            <a:ext cx="4839335" cy="1841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9"/>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视觉识别系统-79"/>
          <p:cNvPicPr>
            <a:picLocks noChangeAspect="1"/>
          </p:cNvPicPr>
          <p:nvPr>
            <p:custDataLst>
              <p:tags r:id="rId1"/>
            </p:custDataLst>
          </p:nvPr>
        </p:nvPicPr>
        <p:blipFill>
          <a:blip r:embed="rId2"/>
          <a:stretch>
            <a:fillRect/>
          </a:stretch>
        </p:blipFill>
        <p:spPr>
          <a:xfrm>
            <a:off x="0" y="0"/>
            <a:ext cx="12197715" cy="6857365"/>
          </a:xfrm>
          <a:prstGeom prst="rect">
            <a:avLst/>
          </a:prstGeom>
        </p:spPr>
      </p:pic>
      <p:pic>
        <p:nvPicPr>
          <p:cNvPr id="4" name="图片 3" descr="E:\工作\王艳杰设计\2024\大连海事大学文创\大连海事视觉识别系统\视觉识别系统-78.png视觉识别系统-78"/>
          <p:cNvPicPr>
            <a:picLocks noChangeAspect="1"/>
          </p:cNvPicPr>
          <p:nvPr>
            <p:custDataLst>
              <p:tags r:id="rId3"/>
            </p:custDataLst>
          </p:nvPr>
        </p:nvPicPr>
        <p:blipFill>
          <a:blip r:embed="rId4"/>
          <a:srcRect/>
          <a:stretch>
            <a:fillRect/>
          </a:stretch>
        </p:blipFill>
        <p:spPr>
          <a:xfrm>
            <a:off x="10434320" y="311150"/>
            <a:ext cx="1608455" cy="371475"/>
          </a:xfrm>
          <a:prstGeom prst="rect">
            <a:avLst/>
          </a:prstGeom>
        </p:spPr>
      </p:pic>
      <p:pic>
        <p:nvPicPr>
          <p:cNvPr id="2" name="图片 1" descr="视觉识别系统-80"/>
          <p:cNvPicPr>
            <a:picLocks noChangeAspect="1"/>
          </p:cNvPicPr>
          <p:nvPr/>
        </p:nvPicPr>
        <p:blipFill>
          <a:blip r:embed="rId5"/>
          <a:stretch>
            <a:fillRect/>
          </a:stretch>
        </p:blipFill>
        <p:spPr>
          <a:xfrm>
            <a:off x="3255010" y="1318260"/>
            <a:ext cx="5688330" cy="5639435"/>
          </a:xfrm>
          <a:prstGeom prst="rect">
            <a:avLst/>
          </a:prstGeom>
        </p:spPr>
      </p:pic>
      <p:sp>
        <p:nvSpPr>
          <p:cNvPr id="7" name="文本框 6"/>
          <p:cNvSpPr txBox="1"/>
          <p:nvPr>
            <p:custDataLst>
              <p:tags r:id="rId6"/>
            </p:custDataLst>
          </p:nvPr>
        </p:nvSpPr>
        <p:spPr>
          <a:xfrm>
            <a:off x="8519160" y="1985645"/>
            <a:ext cx="3206115" cy="521970"/>
          </a:xfrm>
          <a:prstGeom prst="rect">
            <a:avLst/>
          </a:prstGeom>
          <a:noFill/>
        </p:spPr>
        <p:txBody>
          <a:bodyPr wrap="square" rtlCol="0">
            <a:spAutoFit/>
          </a:bodyPr>
          <a:p>
            <a:pPr algn="just"/>
            <a:r>
              <a:rPr lang="zh-CN" altLang="en-US" sz="1400">
                <a:solidFill>
                  <a:schemeClr val="tx1">
                    <a:lumMod val="50000"/>
                    <a:lumOff val="50000"/>
                  </a:schemeClr>
                </a:solidFill>
              </a:rPr>
              <a:t>内容</a:t>
            </a:r>
            <a:r>
              <a:rPr lang="zh-CN" altLang="en-US" sz="1400">
                <a:solidFill>
                  <a:schemeClr val="tx1">
                    <a:lumMod val="50000"/>
                    <a:lumOff val="50000"/>
                  </a:schemeClr>
                </a:solidFill>
                <a:sym typeface="+mn-ea"/>
              </a:rPr>
              <a:t>内容内容内容</a:t>
            </a:r>
            <a:endParaRPr lang="zh-CN" altLang="en-US" sz="1400">
              <a:solidFill>
                <a:schemeClr val="tx1">
                  <a:lumMod val="50000"/>
                  <a:lumOff val="50000"/>
                </a:schemeClr>
              </a:solidFill>
            </a:endParaRPr>
          </a:p>
          <a:p>
            <a:pPr algn="just"/>
            <a:endParaRPr lang="zh-CN" altLang="en-US" sz="1400">
              <a:solidFill>
                <a:schemeClr val="tx1">
                  <a:lumMod val="50000"/>
                  <a:lumOff val="50000"/>
                </a:schemeClr>
              </a:solidFill>
            </a:endParaRPr>
          </a:p>
        </p:txBody>
      </p:sp>
      <p:sp>
        <p:nvSpPr>
          <p:cNvPr id="10" name="文本框 9"/>
          <p:cNvSpPr txBox="1"/>
          <p:nvPr>
            <p:custDataLst>
              <p:tags r:id="rId7"/>
            </p:custDataLst>
          </p:nvPr>
        </p:nvSpPr>
        <p:spPr>
          <a:xfrm>
            <a:off x="8606790" y="1525270"/>
            <a:ext cx="1120140" cy="460375"/>
          </a:xfrm>
          <a:prstGeom prst="rect">
            <a:avLst/>
          </a:prstGeom>
          <a:noFill/>
        </p:spPr>
        <p:txBody>
          <a:bodyPr wrap="square" rtlCol="0">
            <a:spAutoFit/>
          </a:bodyPr>
          <a:p>
            <a:r>
              <a:rPr lang="zh-CN" altLang="en-US" sz="2400" b="1">
                <a:solidFill>
                  <a:schemeClr val="accent1">
                    <a:lumMod val="50000"/>
                  </a:schemeClr>
                </a:solidFill>
              </a:rPr>
              <a:t>关键词</a:t>
            </a:r>
            <a:endParaRPr lang="zh-CN" altLang="en-US" sz="2400" b="1">
              <a:solidFill>
                <a:schemeClr val="accent1">
                  <a:lumMod val="50000"/>
                </a:schemeClr>
              </a:solidFill>
            </a:endParaRPr>
          </a:p>
        </p:txBody>
      </p:sp>
      <p:sp>
        <p:nvSpPr>
          <p:cNvPr id="5" name="文本框 4"/>
          <p:cNvSpPr txBox="1"/>
          <p:nvPr>
            <p:custDataLst>
              <p:tags r:id="rId8"/>
            </p:custDataLst>
          </p:nvPr>
        </p:nvSpPr>
        <p:spPr>
          <a:xfrm>
            <a:off x="8606790" y="3810635"/>
            <a:ext cx="3206115" cy="521970"/>
          </a:xfrm>
          <a:prstGeom prst="rect">
            <a:avLst/>
          </a:prstGeom>
          <a:noFill/>
        </p:spPr>
        <p:txBody>
          <a:bodyPr wrap="square" rtlCol="0">
            <a:spAutoFit/>
          </a:bodyPr>
          <a:p>
            <a:pPr algn="just"/>
            <a:r>
              <a:rPr lang="zh-CN" altLang="en-US" sz="1400">
                <a:solidFill>
                  <a:schemeClr val="tx1">
                    <a:lumMod val="50000"/>
                    <a:lumOff val="50000"/>
                  </a:schemeClr>
                </a:solidFill>
              </a:rPr>
              <a:t>内容</a:t>
            </a:r>
            <a:r>
              <a:rPr lang="zh-CN" altLang="en-US" sz="1400">
                <a:solidFill>
                  <a:schemeClr val="tx1">
                    <a:lumMod val="50000"/>
                    <a:lumOff val="50000"/>
                  </a:schemeClr>
                </a:solidFill>
                <a:sym typeface="+mn-ea"/>
              </a:rPr>
              <a:t>内容内容内容</a:t>
            </a:r>
            <a:endParaRPr lang="zh-CN" altLang="en-US" sz="1400">
              <a:solidFill>
                <a:schemeClr val="tx1">
                  <a:lumMod val="50000"/>
                  <a:lumOff val="50000"/>
                </a:schemeClr>
              </a:solidFill>
            </a:endParaRPr>
          </a:p>
          <a:p>
            <a:pPr algn="just"/>
            <a:endParaRPr lang="zh-CN" altLang="en-US" sz="1400">
              <a:solidFill>
                <a:schemeClr val="tx1">
                  <a:lumMod val="50000"/>
                  <a:lumOff val="50000"/>
                </a:schemeClr>
              </a:solidFill>
            </a:endParaRPr>
          </a:p>
        </p:txBody>
      </p:sp>
      <p:sp>
        <p:nvSpPr>
          <p:cNvPr id="9" name="文本框 8"/>
          <p:cNvSpPr txBox="1"/>
          <p:nvPr>
            <p:custDataLst>
              <p:tags r:id="rId9"/>
            </p:custDataLst>
          </p:nvPr>
        </p:nvSpPr>
        <p:spPr>
          <a:xfrm>
            <a:off x="8694420" y="3350260"/>
            <a:ext cx="1120140" cy="460375"/>
          </a:xfrm>
          <a:prstGeom prst="rect">
            <a:avLst/>
          </a:prstGeom>
          <a:noFill/>
        </p:spPr>
        <p:txBody>
          <a:bodyPr wrap="square" rtlCol="0">
            <a:spAutoFit/>
          </a:bodyPr>
          <a:p>
            <a:r>
              <a:rPr lang="zh-CN" altLang="en-US" sz="2400" b="1">
                <a:solidFill>
                  <a:schemeClr val="accent1">
                    <a:lumMod val="50000"/>
                  </a:schemeClr>
                </a:solidFill>
              </a:rPr>
              <a:t>关键词</a:t>
            </a:r>
            <a:endParaRPr lang="zh-CN" altLang="en-US" sz="2400" b="1">
              <a:solidFill>
                <a:schemeClr val="accent1">
                  <a:lumMod val="50000"/>
                </a:schemeClr>
              </a:solidFill>
            </a:endParaRPr>
          </a:p>
        </p:txBody>
      </p:sp>
      <p:sp>
        <p:nvSpPr>
          <p:cNvPr id="11" name="文本框 10"/>
          <p:cNvSpPr txBox="1"/>
          <p:nvPr>
            <p:custDataLst>
              <p:tags r:id="rId10"/>
            </p:custDataLst>
          </p:nvPr>
        </p:nvSpPr>
        <p:spPr>
          <a:xfrm>
            <a:off x="554990" y="2108835"/>
            <a:ext cx="3206115" cy="496570"/>
          </a:xfrm>
          <a:prstGeom prst="rect">
            <a:avLst/>
          </a:prstGeom>
          <a:noFill/>
        </p:spPr>
        <p:txBody>
          <a:bodyPr wrap="square" rtlCol="0">
            <a:noAutofit/>
          </a:bodyPr>
          <a:p>
            <a:pPr algn="just"/>
            <a:r>
              <a:rPr lang="zh-CN" altLang="en-US" sz="1400">
                <a:solidFill>
                  <a:schemeClr val="tx1">
                    <a:lumMod val="50000"/>
                    <a:lumOff val="50000"/>
                  </a:schemeClr>
                </a:solidFill>
              </a:rPr>
              <a:t>内容</a:t>
            </a:r>
            <a:r>
              <a:rPr lang="zh-CN" altLang="en-US" sz="1400">
                <a:solidFill>
                  <a:schemeClr val="tx1">
                    <a:lumMod val="50000"/>
                    <a:lumOff val="50000"/>
                  </a:schemeClr>
                </a:solidFill>
                <a:sym typeface="+mn-ea"/>
              </a:rPr>
              <a:t>内容内容内容</a:t>
            </a:r>
            <a:r>
              <a:rPr lang="zh-CN" altLang="en-US" sz="1400">
                <a:solidFill>
                  <a:schemeClr val="tx1">
                    <a:lumMod val="50000"/>
                    <a:lumOff val="50000"/>
                  </a:schemeClr>
                </a:solidFill>
                <a:sym typeface="+mn-ea"/>
              </a:rPr>
              <a:t>内容</a:t>
            </a:r>
            <a:r>
              <a:rPr lang="zh-CN" altLang="en-US" sz="1400">
                <a:solidFill>
                  <a:schemeClr val="tx1">
                    <a:lumMod val="50000"/>
                    <a:lumOff val="50000"/>
                  </a:schemeClr>
                </a:solidFill>
                <a:sym typeface="+mn-ea"/>
              </a:rPr>
              <a:t>内容内容内容</a:t>
            </a:r>
            <a:endParaRPr lang="zh-CN" altLang="en-US" sz="1400">
              <a:solidFill>
                <a:schemeClr val="tx1">
                  <a:lumMod val="50000"/>
                  <a:lumOff val="50000"/>
                </a:schemeClr>
              </a:solidFill>
            </a:endParaRPr>
          </a:p>
          <a:p>
            <a:pPr algn="just"/>
            <a:endParaRPr lang="zh-CN" altLang="en-US" sz="1400">
              <a:solidFill>
                <a:schemeClr val="tx1">
                  <a:lumMod val="50000"/>
                  <a:lumOff val="50000"/>
                </a:schemeClr>
              </a:solidFill>
            </a:endParaRPr>
          </a:p>
          <a:p>
            <a:pPr algn="just"/>
            <a:endParaRPr lang="zh-CN" altLang="en-US" sz="1400">
              <a:solidFill>
                <a:schemeClr val="tx1">
                  <a:lumMod val="50000"/>
                  <a:lumOff val="50000"/>
                </a:schemeClr>
              </a:solidFill>
            </a:endParaRPr>
          </a:p>
        </p:txBody>
      </p:sp>
      <p:sp>
        <p:nvSpPr>
          <p:cNvPr id="12" name="文本框 11"/>
          <p:cNvSpPr txBox="1"/>
          <p:nvPr>
            <p:custDataLst>
              <p:tags r:id="rId11"/>
            </p:custDataLst>
          </p:nvPr>
        </p:nvSpPr>
        <p:spPr>
          <a:xfrm>
            <a:off x="2640965" y="1648460"/>
            <a:ext cx="1120140" cy="460375"/>
          </a:xfrm>
          <a:prstGeom prst="rect">
            <a:avLst/>
          </a:prstGeom>
          <a:noFill/>
        </p:spPr>
        <p:txBody>
          <a:bodyPr wrap="square" rtlCol="0">
            <a:spAutoFit/>
          </a:bodyPr>
          <a:p>
            <a:r>
              <a:rPr lang="zh-CN" altLang="en-US" sz="2400" b="1">
                <a:solidFill>
                  <a:schemeClr val="accent1">
                    <a:lumMod val="50000"/>
                  </a:schemeClr>
                </a:solidFill>
              </a:rPr>
              <a:t>关键词</a:t>
            </a:r>
            <a:endParaRPr lang="zh-CN" altLang="en-US" sz="2400" b="1">
              <a:solidFill>
                <a:schemeClr val="accent1">
                  <a:lumMod val="50000"/>
                </a:schemeClr>
              </a:solidFill>
            </a:endParaRPr>
          </a:p>
        </p:txBody>
      </p:sp>
      <p:sp>
        <p:nvSpPr>
          <p:cNvPr id="15" name="文本框 14"/>
          <p:cNvSpPr txBox="1"/>
          <p:nvPr>
            <p:custDataLst>
              <p:tags r:id="rId12"/>
            </p:custDataLst>
          </p:nvPr>
        </p:nvSpPr>
        <p:spPr>
          <a:xfrm>
            <a:off x="554990" y="4218305"/>
            <a:ext cx="3206115" cy="496570"/>
          </a:xfrm>
          <a:prstGeom prst="rect">
            <a:avLst/>
          </a:prstGeom>
          <a:noFill/>
        </p:spPr>
        <p:txBody>
          <a:bodyPr wrap="square" rtlCol="0">
            <a:noAutofit/>
          </a:bodyPr>
          <a:p>
            <a:pPr algn="just"/>
            <a:r>
              <a:rPr lang="zh-CN" altLang="en-US" sz="1400">
                <a:solidFill>
                  <a:schemeClr val="tx1">
                    <a:lumMod val="50000"/>
                    <a:lumOff val="50000"/>
                  </a:schemeClr>
                </a:solidFill>
              </a:rPr>
              <a:t>内容</a:t>
            </a:r>
            <a:r>
              <a:rPr lang="zh-CN" altLang="en-US" sz="1400">
                <a:solidFill>
                  <a:schemeClr val="tx1">
                    <a:lumMod val="50000"/>
                    <a:lumOff val="50000"/>
                  </a:schemeClr>
                </a:solidFill>
                <a:sym typeface="+mn-ea"/>
              </a:rPr>
              <a:t>内容内容内容</a:t>
            </a:r>
            <a:r>
              <a:rPr lang="zh-CN" altLang="en-US" sz="1400">
                <a:solidFill>
                  <a:schemeClr val="tx1">
                    <a:lumMod val="50000"/>
                    <a:lumOff val="50000"/>
                  </a:schemeClr>
                </a:solidFill>
                <a:sym typeface="+mn-ea"/>
              </a:rPr>
              <a:t>内容</a:t>
            </a:r>
            <a:r>
              <a:rPr lang="zh-CN" altLang="en-US" sz="1400">
                <a:solidFill>
                  <a:schemeClr val="tx1">
                    <a:lumMod val="50000"/>
                    <a:lumOff val="50000"/>
                  </a:schemeClr>
                </a:solidFill>
                <a:sym typeface="+mn-ea"/>
              </a:rPr>
              <a:t>内容内容内容</a:t>
            </a:r>
            <a:endParaRPr lang="zh-CN" altLang="en-US" sz="1400">
              <a:solidFill>
                <a:schemeClr val="tx1">
                  <a:lumMod val="50000"/>
                  <a:lumOff val="50000"/>
                </a:schemeClr>
              </a:solidFill>
            </a:endParaRPr>
          </a:p>
          <a:p>
            <a:pPr algn="just"/>
            <a:endParaRPr lang="zh-CN" altLang="en-US" sz="1400">
              <a:solidFill>
                <a:schemeClr val="tx1">
                  <a:lumMod val="50000"/>
                  <a:lumOff val="50000"/>
                </a:schemeClr>
              </a:solidFill>
            </a:endParaRPr>
          </a:p>
          <a:p>
            <a:pPr algn="just"/>
            <a:endParaRPr lang="zh-CN" altLang="en-US" sz="1400">
              <a:solidFill>
                <a:schemeClr val="tx1">
                  <a:lumMod val="50000"/>
                  <a:lumOff val="50000"/>
                </a:schemeClr>
              </a:solidFill>
            </a:endParaRPr>
          </a:p>
        </p:txBody>
      </p:sp>
      <p:sp>
        <p:nvSpPr>
          <p:cNvPr id="16" name="文本框 15"/>
          <p:cNvSpPr txBox="1"/>
          <p:nvPr>
            <p:custDataLst>
              <p:tags r:id="rId13"/>
            </p:custDataLst>
          </p:nvPr>
        </p:nvSpPr>
        <p:spPr>
          <a:xfrm>
            <a:off x="2640965" y="3757930"/>
            <a:ext cx="1120140" cy="460375"/>
          </a:xfrm>
          <a:prstGeom prst="rect">
            <a:avLst/>
          </a:prstGeom>
          <a:noFill/>
        </p:spPr>
        <p:txBody>
          <a:bodyPr wrap="square" rtlCol="0">
            <a:spAutoFit/>
          </a:bodyPr>
          <a:p>
            <a:r>
              <a:rPr lang="zh-CN" altLang="en-US" sz="2400" b="1">
                <a:solidFill>
                  <a:schemeClr val="accent1">
                    <a:lumMod val="50000"/>
                  </a:schemeClr>
                </a:solidFill>
              </a:rPr>
              <a:t>关键词</a:t>
            </a:r>
            <a:endParaRPr lang="zh-CN" altLang="en-US" sz="2400" b="1">
              <a:solidFill>
                <a:schemeClr val="accent1">
                  <a:lumMod val="50000"/>
                </a:schemeClr>
              </a:solidFill>
            </a:endParaRPr>
          </a:p>
        </p:txBody>
      </p:sp>
    </p:spTree>
    <p:custDataLst>
      <p:tags r:id="rId1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1"/>
            </p:custDataLst>
          </p:nvPr>
        </p:nvSpPr>
        <p:spPr>
          <a:xfrm>
            <a:off x="0" y="799465"/>
            <a:ext cx="12201525" cy="6058535"/>
          </a:xfrm>
          <a:prstGeom prst="rect">
            <a:avLst/>
          </a:prstGeom>
          <a:solidFill>
            <a:srgbClr val="034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a:p>
        </p:txBody>
      </p:sp>
      <p:sp>
        <p:nvSpPr>
          <p:cNvPr id="5" name="矩形 4"/>
          <p:cNvSpPr/>
          <p:nvPr/>
        </p:nvSpPr>
        <p:spPr>
          <a:xfrm>
            <a:off x="0" y="0"/>
            <a:ext cx="12201525" cy="799465"/>
          </a:xfrm>
          <a:prstGeom prst="rect">
            <a:avLst/>
          </a:prstGeom>
          <a:solidFill>
            <a:srgbClr val="71B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a:p>
        </p:txBody>
      </p:sp>
      <p:pic>
        <p:nvPicPr>
          <p:cNvPr id="8" name="图片 7" descr="E:\工作\王艳杰设计\2024\大连海事大学文创\大连海事视觉识别系统\视觉识别系统-78.png视觉识别系统-78"/>
          <p:cNvPicPr>
            <a:picLocks noChangeAspect="1"/>
          </p:cNvPicPr>
          <p:nvPr/>
        </p:nvPicPr>
        <p:blipFill>
          <a:blip r:embed="rId2"/>
          <a:srcRect/>
          <a:stretch>
            <a:fillRect/>
          </a:stretch>
        </p:blipFill>
        <p:spPr>
          <a:xfrm>
            <a:off x="992505" y="1114108"/>
            <a:ext cx="2763520" cy="638175"/>
          </a:xfrm>
          <a:prstGeom prst="rect">
            <a:avLst/>
          </a:prstGeom>
        </p:spPr>
      </p:pic>
      <p:sp>
        <p:nvSpPr>
          <p:cNvPr id="9" name="文本框 8"/>
          <p:cNvSpPr txBox="1"/>
          <p:nvPr/>
        </p:nvSpPr>
        <p:spPr>
          <a:xfrm>
            <a:off x="992505" y="3429000"/>
            <a:ext cx="4064000" cy="521970"/>
          </a:xfrm>
          <a:prstGeom prst="rect">
            <a:avLst/>
          </a:prstGeom>
          <a:noFill/>
        </p:spPr>
        <p:txBody>
          <a:bodyPr wrap="square" rtlCol="0">
            <a:spAutoFit/>
          </a:bodyPr>
          <a:p>
            <a:r>
              <a:rPr lang="zh-CN" sz="2800">
                <a:solidFill>
                  <a:schemeClr val="bg1"/>
                </a:solidFill>
                <a:latin typeface="微软雅黑" panose="020B0503020204020204" charset="-122"/>
                <a:ea typeface="微软雅黑" panose="020B0503020204020204" charset="-122"/>
                <a:cs typeface="微软雅黑" panose="020B0503020204020204" charset="-122"/>
              </a:rPr>
              <a:t>谢谢观看</a:t>
            </a:r>
            <a:endParaRPr lang="zh-CN" sz="280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0" name="文本框 9"/>
          <p:cNvSpPr txBox="1"/>
          <p:nvPr>
            <p:custDataLst>
              <p:tags r:id="rId3"/>
            </p:custDataLst>
          </p:nvPr>
        </p:nvSpPr>
        <p:spPr>
          <a:xfrm>
            <a:off x="1005205" y="2322195"/>
            <a:ext cx="8257540" cy="1106805"/>
          </a:xfrm>
          <a:prstGeom prst="rect">
            <a:avLst/>
          </a:prstGeom>
          <a:noFill/>
        </p:spPr>
        <p:txBody>
          <a:bodyPr wrap="square" rtlCol="0">
            <a:spAutoFit/>
          </a:bodyPr>
          <a:p>
            <a:r>
              <a:rPr lang="en-US" altLang="zh-CN" sz="6600" b="1">
                <a:solidFill>
                  <a:schemeClr val="bg1"/>
                </a:solidFill>
                <a:latin typeface="微软雅黑" panose="020B0503020204020204" charset="-122"/>
                <a:ea typeface="微软雅黑" panose="020B0503020204020204" charset="-122"/>
                <a:cs typeface="微软雅黑" panose="020B0503020204020204" charset="-122"/>
              </a:rPr>
              <a:t>Thanks</a:t>
            </a:r>
            <a:endParaRPr lang="en-US" altLang="zh-CN" sz="6600" b="1">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custDataLst>
              <p:tags r:id="rId4"/>
            </p:custDataLst>
          </p:nvPr>
        </p:nvSpPr>
        <p:spPr>
          <a:xfrm>
            <a:off x="992505" y="5436870"/>
            <a:ext cx="4064000" cy="337185"/>
          </a:xfrm>
          <a:prstGeom prst="rect">
            <a:avLst/>
          </a:prstGeom>
          <a:noFill/>
        </p:spPr>
        <p:txBody>
          <a:bodyPr wrap="square" rtlCol="0">
            <a:spAutoFit/>
          </a:bodyPr>
          <a:p>
            <a:r>
              <a:rPr lang="zh-CN" sz="1600">
                <a:solidFill>
                  <a:schemeClr val="bg1"/>
                </a:solidFill>
                <a:latin typeface="微软雅黑" panose="020B0503020204020204" charset="-122"/>
                <a:ea typeface="微软雅黑" panose="020B0503020204020204" charset="-122"/>
                <a:cs typeface="微软雅黑" panose="020B0503020204020204" charset="-122"/>
              </a:rPr>
              <a:t>主讲人</a:t>
            </a:r>
            <a:r>
              <a:rPr lang="en-US" altLang="zh-CN" sz="1600">
                <a:solidFill>
                  <a:schemeClr val="bg1"/>
                </a:solidFill>
                <a:latin typeface="微软雅黑" panose="020B0503020204020204" charset="-122"/>
                <a:ea typeface="微软雅黑" panose="020B0503020204020204" charset="-122"/>
                <a:cs typeface="微软雅黑" panose="020B0503020204020204" charset="-122"/>
              </a:rPr>
              <a:t> </a:t>
            </a:r>
            <a:r>
              <a:rPr lang="zh-CN" altLang="en-US" sz="1600">
                <a:solidFill>
                  <a:schemeClr val="bg1"/>
                </a:solidFill>
                <a:latin typeface="微软雅黑" panose="020B0503020204020204" charset="-122"/>
                <a:ea typeface="微软雅黑" panose="020B0503020204020204" charset="-122"/>
                <a:cs typeface="微软雅黑" panose="020B0503020204020204" charset="-122"/>
              </a:rPr>
              <a:t>时间</a:t>
            </a:r>
            <a:endParaRPr lang="zh-CN" altLang="en-US" sz="1600">
              <a:solidFill>
                <a:schemeClr val="bg1"/>
              </a:solidFill>
              <a:latin typeface="微软雅黑" panose="020B0503020204020204" charset="-122"/>
              <a:ea typeface="微软雅黑" panose="020B0503020204020204" charset="-122"/>
              <a:cs typeface="微软雅黑" panose="020B0503020204020204" charset="-122"/>
            </a:endParaRPr>
          </a:p>
        </p:txBody>
      </p:sp>
    </p:spTree>
    <p:custDataLst>
      <p:tags r:id="rId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9.xml><?xml version="1.0" encoding="utf-8"?>
<p:tagLst xmlns:p="http://schemas.openxmlformats.org/presentationml/2006/main">
  <p:tag name="COMMONDATA" val="eyJoZGlkIjoiN2U4NzZlYzE2NmUyMzYxYmVlNTExNTM2N2M1MGY4ZTMifQ=="/>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838</Words>
  <Application>WPS 演示</Application>
  <PresentationFormat>宽屏</PresentationFormat>
  <Paragraphs>44</Paragraphs>
  <Slides>4</Slides>
  <Notes>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vt:i4>
      </vt:variant>
    </vt:vector>
  </HeadingPairs>
  <TitlesOfParts>
    <vt:vector size="12" baseType="lpstr">
      <vt:lpstr>Arial</vt:lpstr>
      <vt:lpstr>宋体</vt:lpstr>
      <vt:lpstr>Wingdings</vt:lpstr>
      <vt:lpstr>Wingdings</vt:lpstr>
      <vt:lpstr>微软雅黑</vt:lpstr>
      <vt:lpstr>Arial Unicode MS</vt:lpstr>
      <vt:lpstr>Calibri</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WPS_696246833</cp:lastModifiedBy>
  <cp:revision>155</cp:revision>
  <dcterms:created xsi:type="dcterms:W3CDTF">2019-06-19T02:08:00Z</dcterms:created>
  <dcterms:modified xsi:type="dcterms:W3CDTF">2025-06-16T06:57:27Z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2052-11.1.0.14036</vt:lpwstr>
  </property>
  <property fmtid="{D5CDD505-2E9C-101B-9397-08002B2CF9AE}" pid="3" name="ICV">
    <vt:lpwstr>4A05FB140FD244319AE5653315F266E3_11</vt:lpwstr>
  </property>
</Properties>
</file>